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303" r:id="rId6"/>
    <p:sldId id="304" r:id="rId7"/>
    <p:sldId id="309" r:id="rId8"/>
    <p:sldId id="307" r:id="rId9"/>
    <p:sldId id="306" r:id="rId10"/>
    <p:sldId id="308" r:id="rId11"/>
    <p:sldId id="310" r:id="rId12"/>
    <p:sldId id="305" r:id="rId13"/>
    <p:sldId id="311" r:id="rId14"/>
    <p:sldId id="312" r:id="rId15"/>
    <p:sldId id="279" r:id="rId16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Orbitron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02E424-EF5B-48D5-BCCD-1829D7059079}">
  <a:tblStyle styleId="{6602E424-EF5B-48D5-BCCD-1829D70590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51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285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ab661be3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ab661be3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195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757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22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56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860f3358a_0_23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e860f3358a_0_23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860f335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860f335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ab661be3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ab661be3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49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921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ab661be3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ab661be3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1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40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20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7250" y="1140188"/>
            <a:ext cx="6191100" cy="22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4800" b="1">
                <a:solidFill>
                  <a:srgbClr val="F3F3F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57250" y="3534713"/>
            <a:ext cx="4278300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87356" y="-2735050"/>
            <a:ext cx="514601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7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3048002" y="15430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314701" y="-6667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00900" y="10177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66691" flipH="1">
            <a:off x="7974124" y="-170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6">
            <a:alphaModFix/>
          </a:blip>
          <a:srcRect l="24986" t="19560" r="27255" b="27830"/>
          <a:stretch/>
        </p:blipFill>
        <p:spPr>
          <a:xfrm rot="-5366725" flipH="1">
            <a:off x="7944290" y="3819140"/>
            <a:ext cx="1104899" cy="114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9948" flipH="1">
            <a:off x="-350726" y="368830"/>
            <a:ext cx="1045224" cy="107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459099" y="15430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700" y="-18383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" name="Google Shape;2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76701" y="10177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5">
            <a:alphaModFix/>
          </a:blip>
          <a:srcRect l="24986" t="19560" r="27255" b="27830"/>
          <a:stretch/>
        </p:blipFill>
        <p:spPr>
          <a:xfrm rot="5366725">
            <a:off x="-171890" y="3209540"/>
            <a:ext cx="1104899" cy="114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799948">
            <a:off x="8335201" y="368830"/>
            <a:ext cx="1045224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66691">
            <a:off x="10352" y="-170"/>
            <a:ext cx="1045223" cy="107933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225" y="1228675"/>
            <a:ext cx="770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132844" y="-2228577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37550" y="538300"/>
            <a:ext cx="6144900" cy="27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700006" scaled="0"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75202" y="-22875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267373" y="-38796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015550" y="-16126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984576" y="1771009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" name="Google Shape;6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2678845" y="208064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99971">
            <a:off x="2011863" y="378236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 rot="5400000">
            <a:off x="2656608" y="28519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 rot="-5400000">
            <a:off x="444247" y="392320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00">
            <a:off x="1920693" y="-167329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307751" y="444734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3337150" y="1243725"/>
            <a:ext cx="50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3337050" y="2225050"/>
            <a:ext cx="50607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4058002" y="1895009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300" y="-16679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 l="24986" t="19560" r="27255" b="27830"/>
          <a:stretch/>
        </p:blipFill>
        <p:spPr>
          <a:xfrm rot="10800000">
            <a:off x="8273045" y="788869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66229">
            <a:off x="8493389" y="2032079"/>
            <a:ext cx="1045222" cy="107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510448">
            <a:off x="-328382" y="2647671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>
            <a:spLocks noGrp="1"/>
          </p:cNvSpPr>
          <p:nvPr>
            <p:ph type="title" hasCustomPrompt="1"/>
          </p:nvPr>
        </p:nvSpPr>
        <p:spPr>
          <a:xfrm>
            <a:off x="4112850" y="3224938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>
            <a:spLocks noGrp="1"/>
          </p:cNvSpPr>
          <p:nvPr>
            <p:ph type="ctrTitle" idx="2"/>
          </p:nvPr>
        </p:nvSpPr>
        <p:spPr>
          <a:xfrm>
            <a:off x="4112850" y="3596283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4112850" y="3906024"/>
            <a:ext cx="1847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3" hasCustomPrompt="1"/>
          </p:nvPr>
        </p:nvSpPr>
        <p:spPr>
          <a:xfrm>
            <a:off x="6496048" y="3224938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ctrTitle" idx="4"/>
          </p:nvPr>
        </p:nvSpPr>
        <p:spPr>
          <a:xfrm>
            <a:off x="6495925" y="3596283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5"/>
          </p:nvPr>
        </p:nvSpPr>
        <p:spPr>
          <a:xfrm>
            <a:off x="6495925" y="3906024"/>
            <a:ext cx="1847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6" hasCustomPrompt="1"/>
          </p:nvPr>
        </p:nvSpPr>
        <p:spPr>
          <a:xfrm>
            <a:off x="4112850" y="1429475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4"/>
          <p:cNvSpPr txBox="1">
            <a:spLocks noGrp="1"/>
          </p:cNvSpPr>
          <p:nvPr>
            <p:ph type="ctrTitle" idx="7"/>
          </p:nvPr>
        </p:nvSpPr>
        <p:spPr>
          <a:xfrm>
            <a:off x="4112850" y="1800300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8"/>
          </p:nvPr>
        </p:nvSpPr>
        <p:spPr>
          <a:xfrm>
            <a:off x="4112850" y="2109975"/>
            <a:ext cx="18471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 idx="9" hasCustomPrompt="1"/>
          </p:nvPr>
        </p:nvSpPr>
        <p:spPr>
          <a:xfrm>
            <a:off x="6496048" y="1429475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ctrTitle" idx="13"/>
          </p:nvPr>
        </p:nvSpPr>
        <p:spPr>
          <a:xfrm>
            <a:off x="6495925" y="1800300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4"/>
          </p:nvPr>
        </p:nvSpPr>
        <p:spPr>
          <a:xfrm>
            <a:off x="6495925" y="2109975"/>
            <a:ext cx="18471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 idx="15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32339" y="-123372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348060" y="1520378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-2541513" y="-226334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-2230789" y="-1956323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2160513" y="153942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6" name="Google Shape;25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100029" flipH="1">
            <a:off x="650926" y="223077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 rot="5399989" flipH="1">
            <a:off x="1315096" y="319761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 flipH="1">
            <a:off x="641186" y="155288"/>
            <a:ext cx="1316376" cy="136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3499615" y="-279815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3718991" y="-505695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512641" y="-2770956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3" name="Google Shape;2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99971" flipH="1">
            <a:off x="7187355" y="15919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6">
            <a:alphaModFix/>
          </a:blip>
          <a:srcRect l="24986" t="19560" r="27255" b="27830"/>
          <a:stretch/>
        </p:blipFill>
        <p:spPr>
          <a:xfrm rot="-5400000" flipH="1">
            <a:off x="6415134" y="-7299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 flipH="1">
            <a:off x="7926591" y="4063531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653141" y="553624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3507636" y="1206899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240699" y="3031523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142985" y="3000549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1" name="Google Shape;2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453709" y="3318554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799942">
            <a:off x="8000449" y="228433"/>
            <a:ext cx="1045222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>
            <a:off x="676216" y="137891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 rot="10800000">
            <a:off x="4317884" y="337615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218907" y="2350014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6710" y="3323724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60" r:id="rId6"/>
    <p:sldLayoutId id="2147483674" r:id="rId7"/>
    <p:sldLayoutId id="2147483675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6045124" y="-12872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524" y="21798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350" y="169545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000" y="-18596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712" y="-1546662"/>
            <a:ext cx="4518676" cy="45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>
            <a:spLocks noGrp="1"/>
          </p:cNvSpPr>
          <p:nvPr>
            <p:ph type="ctrTitle"/>
          </p:nvPr>
        </p:nvSpPr>
        <p:spPr>
          <a:xfrm>
            <a:off x="857250" y="1140188"/>
            <a:ext cx="6191100" cy="22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SIMPLEBUY – Software para compras empresáriais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1"/>
          </p:nvPr>
        </p:nvSpPr>
        <p:spPr>
          <a:xfrm>
            <a:off x="857250" y="3534713"/>
            <a:ext cx="4642628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dirty="0"/>
              <a:t>Projeto Integrador IV – Análise de sistemas</a:t>
            </a:r>
            <a:endParaRPr dirty="0"/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7000" y="14859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0" name="Google Shape;3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250" y="-10096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1" name="Google Shape;30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100029">
            <a:off x="8144989" y="2709199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9">
            <a:alphaModFix/>
          </a:blip>
          <a:srcRect l="24986" t="19560" r="27255" b="27830"/>
          <a:stretch/>
        </p:blipFill>
        <p:spPr>
          <a:xfrm rot="-5400000">
            <a:off x="7379493" y="278844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 rotWithShape="1">
          <a:blip r:embed="rId9">
            <a:alphaModFix/>
          </a:blip>
          <a:srcRect l="24986" t="19560" r="27255" b="27830"/>
          <a:stretch/>
        </p:blipFill>
        <p:spPr>
          <a:xfrm>
            <a:off x="7103051" y="57180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700000">
            <a:off x="7688575" y="4300087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8309F3D-CD41-4846-8F51-DE6F9224C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7" t="40893" r="4884" b="1085"/>
          <a:stretch/>
        </p:blipFill>
        <p:spPr bwMode="auto">
          <a:xfrm>
            <a:off x="168005" y="187286"/>
            <a:ext cx="8766675" cy="486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90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3337150" y="1243724"/>
            <a:ext cx="5060700" cy="12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235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3B43D61-56E4-43D0-94B5-68849E70B6BD}"/>
              </a:ext>
            </a:extLst>
          </p:cNvPr>
          <p:cNvSpPr txBox="1"/>
          <p:nvPr/>
        </p:nvSpPr>
        <p:spPr>
          <a:xfrm>
            <a:off x="0" y="0"/>
            <a:ext cx="8372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tx1"/>
                </a:solidFill>
              </a:rPr>
              <a:t>Criação da tabela Ordem de fornecimento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EEE1D0C-8CB5-4346-88BE-0141B4925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13" t="44023" r="13614" b="36083"/>
          <a:stretch/>
        </p:blipFill>
        <p:spPr>
          <a:xfrm>
            <a:off x="0" y="2146459"/>
            <a:ext cx="8978900" cy="249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3B43D61-56E4-43D0-94B5-68849E70B6BD}"/>
              </a:ext>
            </a:extLst>
          </p:cNvPr>
          <p:cNvSpPr txBox="1"/>
          <p:nvPr/>
        </p:nvSpPr>
        <p:spPr>
          <a:xfrm>
            <a:off x="0" y="0"/>
            <a:ext cx="8372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tx1"/>
                </a:solidFill>
              </a:rPr>
              <a:t>Renderização do histórico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F2637C-7BFB-44A8-8C61-EF0B07F01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77" t="17347" r="27591" b="27040"/>
          <a:stretch/>
        </p:blipFill>
        <p:spPr>
          <a:xfrm>
            <a:off x="0" y="1014678"/>
            <a:ext cx="9359900" cy="39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3B43D61-56E4-43D0-94B5-68849E70B6BD}"/>
              </a:ext>
            </a:extLst>
          </p:cNvPr>
          <p:cNvSpPr txBox="1"/>
          <p:nvPr/>
        </p:nvSpPr>
        <p:spPr>
          <a:xfrm>
            <a:off x="0" y="0"/>
            <a:ext cx="8372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tx1"/>
                </a:solidFill>
              </a:rPr>
              <a:t>Renderização do histórico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E4BA07-942D-4F45-9765-321473F4A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5" t="25112" r="1945" b="42573"/>
          <a:stretch/>
        </p:blipFill>
        <p:spPr>
          <a:xfrm>
            <a:off x="0" y="1486494"/>
            <a:ext cx="9092737" cy="27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"/>
          <p:cNvSpPr txBox="1">
            <a:spLocks noGrp="1"/>
          </p:cNvSpPr>
          <p:nvPr>
            <p:ph type="title"/>
          </p:nvPr>
        </p:nvSpPr>
        <p:spPr>
          <a:xfrm>
            <a:off x="-101125" y="-288003"/>
            <a:ext cx="9346250" cy="3631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 DO PROGRAMA</a:t>
            </a:r>
            <a:endParaRPr dirty="0"/>
          </a:p>
        </p:txBody>
      </p:sp>
      <p:pic>
        <p:nvPicPr>
          <p:cNvPr id="778" name="Google Shape;7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26" y="2645801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5314476" y="1222626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 flipH="1">
            <a:off x="1530751" y="3492526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81" name="Google Shape;78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1844852" y="3808150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 flipH="1">
            <a:off x="5333526" y="3111526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83" name="Google Shape;783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700029" flipH="1">
            <a:off x="6484603" y="476918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7"/>
          <p:cNvPicPr preferRelativeResize="0"/>
          <p:nvPr/>
        </p:nvPicPr>
        <p:blipFill rotWithShape="1">
          <a:blip r:embed="rId9">
            <a:alphaModFix/>
          </a:blip>
          <a:srcRect l="24986" t="19560" r="27255" b="27830"/>
          <a:stretch/>
        </p:blipFill>
        <p:spPr>
          <a:xfrm rot="5399989" flipH="1">
            <a:off x="7829916" y="3726740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7"/>
          <p:cNvPicPr preferRelativeResize="0"/>
          <p:nvPr/>
        </p:nvPicPr>
        <p:blipFill rotWithShape="1">
          <a:blip r:embed="rId9">
            <a:alphaModFix/>
          </a:blip>
          <a:srcRect l="24986" t="19560" r="27255" b="27830"/>
          <a:stretch/>
        </p:blipFill>
        <p:spPr>
          <a:xfrm rot="10800000" flipH="1">
            <a:off x="2860977" y="4169815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700000" flipH="1">
            <a:off x="9381174" y="3775442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 DESENVOLVEDORES DO PROJETO</a:t>
            </a:r>
            <a:endParaRPr dirty="0"/>
          </a:p>
        </p:txBody>
      </p:sp>
      <p:sp>
        <p:nvSpPr>
          <p:cNvPr id="310" name="Google Shape;310;p35"/>
          <p:cNvSpPr txBox="1">
            <a:spLocks noGrp="1"/>
          </p:cNvSpPr>
          <p:nvPr>
            <p:ph type="body" idx="1"/>
          </p:nvPr>
        </p:nvSpPr>
        <p:spPr>
          <a:xfrm>
            <a:off x="4567175" y="1671961"/>
            <a:ext cx="3363016" cy="3102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Adailson Almeida dos Santos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Graduando do curso de análise e desenvolvimento de sistemas do Centro Universitário Unifacear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BDC975-7037-442A-BCBC-B5BEBF0AFC0B}"/>
              </a:ext>
            </a:extLst>
          </p:cNvPr>
          <p:cNvSpPr txBox="1"/>
          <p:nvPr/>
        </p:nvSpPr>
        <p:spPr>
          <a:xfrm>
            <a:off x="713225" y="1671961"/>
            <a:ext cx="3363015" cy="310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200"/>
              <a:buFont typeface="Lato"/>
              <a:buNone/>
              <a:def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indent="-317500">
              <a:lnSpc>
                <a:spcPct val="115000"/>
              </a:lnSpc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indent="-317500">
              <a:lnSpc>
                <a:spcPct val="115000"/>
              </a:lnSpc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indent="-317500">
              <a:lnSpc>
                <a:spcPct val="115000"/>
              </a:lnSpc>
              <a:buClr>
                <a:schemeClr val="dk2"/>
              </a:buClr>
              <a:buSzPts val="1400"/>
              <a:buFont typeface="Lato"/>
              <a:buAutoNum type="arabi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indent="-317500">
              <a:lnSpc>
                <a:spcPct val="115000"/>
              </a:lnSpc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indent="-317500">
              <a:lnSpc>
                <a:spcPct val="115000"/>
              </a:lnSpc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indent="-317500">
              <a:lnSpc>
                <a:spcPct val="115000"/>
              </a:lnSpc>
              <a:buClr>
                <a:schemeClr val="dk2"/>
              </a:buClr>
              <a:buSzPts val="1400"/>
              <a:buFont typeface="Lato"/>
              <a:buAutoNum type="arabi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indent="-317500">
              <a:lnSpc>
                <a:spcPct val="115000"/>
              </a:lnSpc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indent="-317500">
              <a:lnSpc>
                <a:spcPct val="115000"/>
              </a:lnSpc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sz="1600" dirty="0"/>
              <a:t>André Vinicius Vieira Mildemberg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Graduando do curso de análise e desenvolvimento de sistemas do Centro Universitário Unifacear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3337150" y="1243725"/>
            <a:ext cx="50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CASOS DE USO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7001EA-C033-479E-B622-4A666238E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"/>
          <a:stretch/>
        </p:blipFill>
        <p:spPr bwMode="auto">
          <a:xfrm>
            <a:off x="501650" y="0"/>
            <a:ext cx="81135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7001EA-C033-479E-B622-4A666238E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r="47699" b="17108"/>
          <a:stretch/>
        </p:blipFill>
        <p:spPr bwMode="auto">
          <a:xfrm>
            <a:off x="501650" y="99152"/>
            <a:ext cx="8223709" cy="485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3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7001EA-C033-479E-B622-4A666238E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9" t="10496" r="333" b="4685"/>
          <a:stretch/>
        </p:blipFill>
        <p:spPr bwMode="auto">
          <a:xfrm>
            <a:off x="374574" y="121186"/>
            <a:ext cx="8240616" cy="491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3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3337150" y="1243724"/>
            <a:ext cx="5060700" cy="12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Classes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37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8309F3D-CD41-4846-8F51-DE6F9224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0" y="65412"/>
            <a:ext cx="8571123" cy="50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08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8309F3D-CD41-4846-8F51-DE6F9224C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0" b="58448"/>
          <a:stretch/>
        </p:blipFill>
        <p:spPr bwMode="auto">
          <a:xfrm>
            <a:off x="88136" y="76430"/>
            <a:ext cx="8725358" cy="498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45003"/>
      </p:ext>
    </p:extLst>
  </p:cSld>
  <p:clrMapOvr>
    <a:masterClrMapping/>
  </p:clrMapOvr>
</p:sld>
</file>

<file path=ppt/theme/theme1.xml><?xml version="1.0" encoding="utf-8"?>
<a:theme xmlns:a="http://schemas.openxmlformats.org/drawingml/2006/main" name="Solar Panel Project Proposal by Slidesgo">
  <a:themeElements>
    <a:clrScheme name="Simple Light">
      <a:dk1>
        <a:srgbClr val="F3F3F3"/>
      </a:dk1>
      <a:lt1>
        <a:srgbClr val="010203"/>
      </a:lt1>
      <a:dk2>
        <a:srgbClr val="B7B7B7"/>
      </a:dk2>
      <a:lt2>
        <a:srgbClr val="2B2929"/>
      </a:lt2>
      <a:accent1>
        <a:srgbClr val="FFFFFF"/>
      </a:accent1>
      <a:accent2>
        <a:srgbClr val="6666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75</Words>
  <Application>Microsoft Office PowerPoint</Application>
  <PresentationFormat>Apresentação na tela (16:9)</PresentationFormat>
  <Paragraphs>16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Orbitron</vt:lpstr>
      <vt:lpstr>Lato</vt:lpstr>
      <vt:lpstr>Fira Sans Extra Condensed Medium</vt:lpstr>
      <vt:lpstr>Arial</vt:lpstr>
      <vt:lpstr>Solar Panel Project Proposal by Slidesgo</vt:lpstr>
      <vt:lpstr>SIMPLEBUY – Software para compras empresáriais</vt:lpstr>
      <vt:lpstr>OS DESENVOLVEDORES DO PROJETO</vt:lpstr>
      <vt:lpstr>DIAGRAMA DE CASOS DE USO</vt:lpstr>
      <vt:lpstr>Apresentação do PowerPoint</vt:lpstr>
      <vt:lpstr>Apresentação do PowerPoint</vt:lpstr>
      <vt:lpstr>Apresentação do PowerPoint</vt:lpstr>
      <vt:lpstr>Diagrama de Classes</vt:lpstr>
      <vt:lpstr>Apresentação do PowerPoint</vt:lpstr>
      <vt:lpstr>Apresentação do PowerPoint</vt:lpstr>
      <vt:lpstr>Apresentação do PowerPoint</vt:lpstr>
      <vt:lpstr>Código</vt:lpstr>
      <vt:lpstr>Apresentação do PowerPoint</vt:lpstr>
      <vt:lpstr>Apresentação do PowerPoint</vt:lpstr>
      <vt:lpstr>Apresentação do PowerPoint</vt:lpstr>
      <vt:lpstr>APRESENTAÇÃO DO PROGRAMA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SIMPLEBUY – Software para compras empresáriais</dc:title>
  <dc:creator>andre vieira</dc:creator>
  <cp:lastModifiedBy>andrevinnicius89@gmail.com</cp:lastModifiedBy>
  <cp:revision>4</cp:revision>
  <dcterms:modified xsi:type="dcterms:W3CDTF">2021-10-27T20:33:44Z</dcterms:modified>
</cp:coreProperties>
</file>